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67" r:id="rId4"/>
    <p:sldId id="270" r:id="rId5"/>
    <p:sldId id="268" r:id="rId6"/>
    <p:sldId id="269" r:id="rId7"/>
    <p:sldId id="256" r:id="rId8"/>
    <p:sldId id="273" r:id="rId9"/>
    <p:sldId id="271" r:id="rId10"/>
    <p:sldId id="272" r:id="rId11"/>
    <p:sldId id="264" r:id="rId12"/>
    <p:sldId id="265" r:id="rId13"/>
    <p:sldId id="257" r:id="rId14"/>
    <p:sldId id="258" r:id="rId15"/>
    <p:sldId id="259" r:id="rId16"/>
    <p:sldId id="260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2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0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7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5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7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8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9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9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4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8C454-4BF7-4EA1-A743-7FEC5B57D0E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02C4D-945C-4660-AC20-F6FD40F2B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5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13" descr="E:\NAM HOC 2019-2020\HINH 2019\TO MAU\79178747_703944283448937_6080623653236506624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147"/>
            <a:ext cx="7086600" cy="6820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65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:\NAM HOC 2019-2020\HINH 2019\TO MAU\78202493_703944450115587_59848278050183577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59488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2" descr="E:\NAM HOC 2019-2020\HINH 2019\TO MAU\78705068_703944230115609_514578783186767052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858000" cy="658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9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1" descr="E:\NAM HOC 2019-2020\HINH 2019\TO MAU\78700000_703944530115579_179068603452306227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95250"/>
            <a:ext cx="66675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7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0" descr="E:\NAM HOC 2019-2020\HINH 2019\TO MAU\78500764_703944410115591_200504393525624832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4800600" cy="680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4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E:\NAM HOC 2019-2020\HINH 2019\TO MAU\78105062_703944490115583_80577820022223667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95250"/>
            <a:ext cx="66675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30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NAM HOC 2019-2020\HINH 2019\TO MAU\78120481_703944953448870_837823669765721292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36" y="0"/>
            <a:ext cx="8894164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027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NAM HOC 2019-2020\HINH 2019\TO MAU\78104117_703944876782211_721106954244377804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"/>
            <a:ext cx="6115050" cy="651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357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E:\NAM HOC 2019-2020\HINH 2019\TO MAU\78102202_703944710115561_758062892539130675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497"/>
            <a:ext cx="4683919" cy="651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194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:\NAM HOC 2019-2020\HINH 2019\TO MAU\72152801_703944356782263_802993662973077094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76200"/>
            <a:ext cx="4800600" cy="679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3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4" descr="E:\NAM HOC 2019-2020\HINH 2019\TO MAU\79328082_703944843448881_802391491378308710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629"/>
            <a:ext cx="6624484" cy="653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9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E:\NAM HOC 2019-2020\HINH 2019\TO MAU\78348659_703944313448934_180476739833561088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114"/>
            <a:ext cx="8478297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7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E:\NAM HOC 2019-2020\HINH 2019\TO MAU\78322335_703944386782260_654730024397570048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-347468"/>
            <a:ext cx="5181600" cy="724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E:\NAM HOC 2019-2020\HINH 2019\TO MAU\78382257_703944636782235_4308510874072514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"/>
            <a:ext cx="68580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8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9" descr="E:\NAM HOC 2019-2020\HINH 2019\TO MAU\78472891_703944260115606_385270177036291276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8588"/>
            <a:ext cx="6858000" cy="660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89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" name="Picture 2" descr="E:\NAM HOC 2019-2020\HINH 2019\TO MAU\78132482_703944556782243_309875010727785267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029"/>
            <a:ext cx="5090095" cy="658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7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E:\NAM HOC 2019-2020\HINH 2019\TO MAU\78240944_703944596782239_214566804076992921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"/>
            <a:ext cx="4631391" cy="656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5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NAM HOC 2019-2020\HINH 2019\TO MAU\78281459_703944680115564_993242798159298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"/>
            <a:ext cx="50292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3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</cp:revision>
  <dcterms:created xsi:type="dcterms:W3CDTF">2019-12-04T08:03:00Z</dcterms:created>
  <dcterms:modified xsi:type="dcterms:W3CDTF">2019-12-04T08:09:34Z</dcterms:modified>
</cp:coreProperties>
</file>